
<file path=[Content_Types].xml><?xml version="1.0" encoding="utf-8"?>
<Types xmlns="http://schemas.openxmlformats.org/package/2006/content-types">
  <Default Extension="png" ContentType="image/png"/>
  <Default Extension="bin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0" r:id="rId4"/>
    <p:sldId id="261" r:id="rId5"/>
    <p:sldId id="262" r:id="rId6"/>
    <p:sldId id="263" r:id="rId7"/>
    <p:sldId id="269" r:id="rId8"/>
    <p:sldId id="267" r:id="rId9"/>
    <p:sldId id="270" r:id="rId10"/>
    <p:sldId id="268" r:id="rId11"/>
    <p:sldId id="271" r:id="rId12"/>
    <p:sldId id="264" r:id="rId13"/>
    <p:sldId id="274" r:id="rId14"/>
    <p:sldId id="272" r:id="rId15"/>
    <p:sldId id="273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85671" autoAdjust="0"/>
  </p:normalViewPr>
  <p:slideViewPr>
    <p:cSldViewPr snapToGrid="0">
      <p:cViewPr varScale="1">
        <p:scale>
          <a:sx n="84" d="100"/>
          <a:sy n="84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0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8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3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7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05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8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4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2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1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4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7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1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7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3733212-1AB0-944D-A90B-D6BE8D268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Human Activities </a:t>
            </a:r>
            <a:br>
              <a:rPr lang="en-US" dirty="0"/>
            </a:br>
            <a:r>
              <a:rPr lang="en-US" dirty="0"/>
              <a:t>using smartphones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259BF5F-E867-B14D-B1B6-0B3571FFA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(Data Science Capstone)</a:t>
            </a:r>
          </a:p>
        </p:txBody>
      </p:sp>
      <p:pic>
        <p:nvPicPr>
          <p:cNvPr id="4" name="Picture 3" descr="O relacionamento do Senado Federal com o cidadão por meio das mídias sociais tem crescido de forma surpreendente. A página do Facebook alcançou a quarta posição entre as páginas de governo no Brasil e já são mais de 2,2 milhões de pessoas que acompanham e discutem as votações, os pronunciamentos e os projetos que tramitam na Casa.&#10;O perfil também está entre aquelas de maior repercussão no mundo na categoria governo, ao lado da Casa Branca e da Nasa. Somente neste ano, as publicações da página já foram compartilhadas quase 10 milhões de vezes e geraram mais de 3 milhões de comentários dos cidadãos.&#10;Foto: Pillar Pedreira/Agência Sena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40" y="0"/>
            <a:ext cx="6896936" cy="45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7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46F5-9734-D64F-B331-378401A4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78D8B-9E6B-9249-BDF7-05E330854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618" y="975360"/>
            <a:ext cx="9720262" cy="48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3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14A6-2386-4B4E-84F8-4CA30FD8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8C93C3-8803-5145-945D-C7064214F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3470910"/>
            <a:ext cx="4787900" cy="318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24BE8-1FC0-DB43-B0A6-6B79656C3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3470910"/>
            <a:ext cx="4953000" cy="318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142D5-3525-9848-9942-A536BB2C6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156210"/>
            <a:ext cx="11798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BBFC-9E0B-7E4A-B794-9CC2DFBE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5D0-4255-124E-A61F-C2A079CFC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410712" cy="4023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Before PCA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E983B-F94C-3B42-93D8-2E66EB6F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749550"/>
            <a:ext cx="3035300" cy="3340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FB5F1E-566A-3B47-B93B-A4041D079089}"/>
              </a:ext>
            </a:extLst>
          </p:cNvPr>
          <p:cNvSpPr txBox="1">
            <a:spLocks/>
          </p:cNvSpPr>
          <p:nvPr/>
        </p:nvSpPr>
        <p:spPr>
          <a:xfrm>
            <a:off x="5215129" y="2286000"/>
            <a:ext cx="341071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/>
              <a:t>After PCA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37FB6-03B1-5144-B7F3-BE4ABFF16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29" y="2749550"/>
            <a:ext cx="2997200" cy="33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8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92B4-7F76-E040-8B37-8BC11AF4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Conclusion after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D8BB-C2D4-FF4B-962D-07699ACCD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Data analysis shows that PCA is not helping to improve model accuracy as there must be some loss of information so we are not considering PCA for improving model performance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The best performing model is Logistic Regression with improved performance after tuning and accuracy of 98%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Vanilla gradient boosting without tuning performed the best, with tuning it didn't help much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Logistic Regression is way faster than Gradient boosting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8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2D7F-760F-354C-BB03-961EAC4E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2800" b="1" dirty="0"/>
              <a:t>Gradient Boosting Classifier 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322ECB-E128-0741-B972-6F8E399FA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4276344"/>
            <a:ext cx="89027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4920A-146B-A84F-A4E0-94B076CE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1512824"/>
            <a:ext cx="6616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4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95FD-BA1F-3646-B7B7-E86E53D8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Logistic Regression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BE666-E5BB-F24C-A464-8DD35E1F3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1476692"/>
            <a:ext cx="65151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6A841-59FE-1F41-8789-E0BCEA170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4161472"/>
            <a:ext cx="8877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3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CBE3-DACE-4D4C-98E0-D3C8406A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A3AA-5BF7-C749-9CAD-3DD981207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The smartphone has enough data to determine what its user is doing (</a:t>
            </a:r>
            <a:r>
              <a:rPr lang="en-US" b="1" dirty="0"/>
              <a:t>98%</a:t>
            </a:r>
            <a:r>
              <a:rPr lang="en-US" dirty="0"/>
              <a:t>: 6 activities)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Logistic Regression is giving more accurate and improved performance compared to other classification models also faster compared to gradient boost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This data can be used by many healthcare and fitness apps which can provide more insights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As the dataset only provide a small amount of data the variance of the results can be high</a:t>
            </a:r>
          </a:p>
        </p:txBody>
      </p:sp>
    </p:spTree>
    <p:extLst>
      <p:ext uri="{BB962C8B-B14F-4D97-AF65-F5344CB8AC3E}">
        <p14:creationId xmlns:p14="http://schemas.microsoft.com/office/powerpoint/2010/main" val="38382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30BA-1115-B842-9093-37427B0A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4989576"/>
            <a:ext cx="9720072" cy="149961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898D19-8DEF-0F4B-A422-5BAFB9C95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2840" y="1514856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5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5B9A-8A3E-F14C-B960-6266A8AC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3B75-FADD-8746-A1B7-598193DA1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Explore the research question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Discuss the Dataset Chosen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Identify the Purpose of the Study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Exploratory analysis of Data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Classification Models Explored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Concluding Remarks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9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D974-59EA-A142-874A-27BD7E18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dirty="0"/>
              <a:t>What Does Your Smartphone Know About You?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1AA89B-1A7B-C244-97FD-CA1779A2C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3266" y="2209800"/>
            <a:ext cx="4022725" cy="4022725"/>
          </a:xfrm>
          <a:prstGeom prst="rect">
            <a:avLst/>
          </a:prstGeom>
          <a:scene3d>
            <a:camera prst="orthographicFront"/>
            <a:lightRig rig="sunrise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46609-ABFF-EE4B-A167-0FAA0178E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640" y="2209800"/>
            <a:ext cx="43434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8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2249-A1B5-FB41-8227-F161701D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64A8-D682-D74B-A371-2D0E681B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Human Activity Recognition database was built from the recordings of 30 study participants performing activities of daily living (ADL) while carrying a waist-mounted smartphone with embedded inertial sensors. </a:t>
            </a:r>
          </a:p>
          <a:p>
            <a:pPr fontAlgn="base"/>
            <a:r>
              <a:rPr lang="en-US" b="1" dirty="0"/>
              <a:t>Attribute information :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/>
              <a:t> Triaxial acceleration from the accelerometer (total acceleration) and the estimated body acceleration.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/>
              <a:t> Triaxial Angular velocity from the gyroscope.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/>
              <a:t> A 561-feature vector with time and frequency domain variables.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/>
              <a:t> Its activity label.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/>
              <a:t> An identifier of the subject who carried out the experiment.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0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FD07-00C5-4046-BA96-652BFA46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8749F-5D37-C449-B781-0E64D0A35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To classify activities into one of the six activities performed</a:t>
            </a:r>
            <a:r>
              <a:rPr lang="en-US" dirty="0"/>
              <a:t>.</a:t>
            </a:r>
          </a:p>
          <a:p>
            <a:r>
              <a:rPr lang="en-US" dirty="0"/>
              <a:t>Tracking Human Activities :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WALKING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WALKING_UPSTAIRS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WALKING_DOWNSTAIRS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SITTING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STANDING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LAYING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2A41-2DB2-0148-8796-3A8D8A32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 of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C804-6D64-2148-8198-E7ED13285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39457" cy="4023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Mainly there are 'acceleration' and 'gyroscope' features. A few 'gravity' features as well.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Total 563 features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Except ’Activity' and 'subject' features there is only numerical data. Fortunately there are no missing values.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features seem to have a main name and some information on how they have been computed attached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89FCD-444D-0746-926B-665A047FD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665" y="585216"/>
            <a:ext cx="2346798" cy="6272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BB77E3-1432-C24F-8890-737941973333}"/>
              </a:ext>
            </a:extLst>
          </p:cNvPr>
          <p:cNvSpPr/>
          <p:nvPr/>
        </p:nvSpPr>
        <p:spPr>
          <a:xfrm>
            <a:off x="1024128" y="54985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Data:</a:t>
            </a:r>
            <a:r>
              <a:rPr lang="en-US" dirty="0"/>
              <a:t>  https://www.kaggle.com/morrisb/what-does-your-smartphone-know-about-you/data</a:t>
            </a:r>
          </a:p>
        </p:txBody>
      </p:sp>
    </p:spTree>
    <p:extLst>
      <p:ext uri="{BB962C8B-B14F-4D97-AF65-F5344CB8AC3E}">
        <p14:creationId xmlns:p14="http://schemas.microsoft.com/office/powerpoint/2010/main" val="164228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81E-F6ED-EE4C-AFF7-7537B7DF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26D47-5888-6D4A-A518-E9AE90628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1829330"/>
            <a:ext cx="7705501" cy="4022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2C5073-50ED-D447-AFF2-C0E9CE739A31}"/>
              </a:ext>
            </a:extLst>
          </p:cNvPr>
          <p:cNvSpPr/>
          <p:nvPr/>
        </p:nvSpPr>
        <p:spPr>
          <a:xfrm>
            <a:off x="941182" y="60080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tlas Grotesk"/>
              </a:rPr>
              <a:t>Disregarding the possibility of flawed data, the participants seem to </a:t>
            </a:r>
            <a:r>
              <a:rPr lang="en-US" b="1" dirty="0">
                <a:latin typeface="Atlas Grotesk"/>
              </a:rPr>
              <a:t>walk roughly 10% faster downwards.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0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EB670-0DF1-D747-80B6-8BDF10E43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609600"/>
            <a:ext cx="12052300" cy="5542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C6895-AC80-9C4C-9B6A-AD83781C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49F00-A415-AF4C-BE8D-6F108A141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2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22B2-B499-D74E-89C8-428991DD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AA2B4-80DF-C143-BA27-94AB663F3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1620" y="1758950"/>
            <a:ext cx="4876800" cy="318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DB5F4-2AA7-6E47-939F-8BE099284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1771650"/>
            <a:ext cx="4902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32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1568</TotalTime>
  <Words>373</Words>
  <Application>Microsoft Macintosh PowerPoint</Application>
  <PresentationFormat>Widescreen</PresentationFormat>
  <Paragraphs>53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Atlas Grotesk</vt:lpstr>
      <vt:lpstr>Calibri</vt:lpstr>
      <vt:lpstr>Tw Cen MT</vt:lpstr>
      <vt:lpstr>Tw Cen MT Condensed</vt:lpstr>
      <vt:lpstr>Wingdings</vt:lpstr>
      <vt:lpstr>Wingdings 3</vt:lpstr>
      <vt:lpstr>Integral</vt:lpstr>
      <vt:lpstr>Predicting Human Activities  using smartphones</vt:lpstr>
      <vt:lpstr>Presentation Flow</vt:lpstr>
      <vt:lpstr>What Does Your Smartphone Know About You?  </vt:lpstr>
      <vt:lpstr>About Dataset</vt:lpstr>
      <vt:lpstr>the Purpose of the Study</vt:lpstr>
      <vt:lpstr>Exploratory analysis of Data </vt:lpstr>
      <vt:lpstr>Data Analysis</vt:lpstr>
      <vt:lpstr>PowerPoint Presentation</vt:lpstr>
      <vt:lpstr>PowerPoint Presentation</vt:lpstr>
      <vt:lpstr>PowerPoint Presentation</vt:lpstr>
      <vt:lpstr>PowerPoint Presentation</vt:lpstr>
      <vt:lpstr>Classification Models</vt:lpstr>
      <vt:lpstr>Conclusion after PCA</vt:lpstr>
      <vt:lpstr>Gradient Boosting Classifier  </vt:lpstr>
      <vt:lpstr>Logistic Regression </vt:lpstr>
      <vt:lpstr>Concluding Remarks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</dc:title>
  <dc:creator>Pallavi Walali</dc:creator>
  <cp:lastModifiedBy>Pallavi Walali</cp:lastModifiedBy>
  <cp:revision>94</cp:revision>
  <dcterms:created xsi:type="dcterms:W3CDTF">2018-08-20T13:16:49Z</dcterms:created>
  <dcterms:modified xsi:type="dcterms:W3CDTF">2018-08-23T17:17:11Z</dcterms:modified>
</cp:coreProperties>
</file>